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A9179-29A7-4223-B227-4A3A8C356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FC4B62-6E87-42BE-BF0C-82D0D980C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95536-21BE-46DC-ADCF-3774AB7EC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B5CBF-E4CC-48D5-A4B0-AC2AED47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410C9-C369-4862-9FD9-1347D605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7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F82E1-F244-4D36-BA48-6F990B73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15419-3918-48D9-9E79-8FD0E4DF7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98E8B-AD54-4BA2-9A6A-C109901FE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256C1-6292-4350-BFC5-57E957446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10F0D-A12D-4D9E-B817-AE01FA1AE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7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805F37-EA38-4661-A2AC-74C2E5926A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8E48F-944A-4B25-B11F-B53C3A758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333F0-1D64-40DA-9855-8D68B27CF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7F604-1F21-4FC9-A505-0472C4B13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8E4EA-4E6D-4CA4-927F-49589118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5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B4D96-806C-4B79-AE45-7285BEFF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765AA-A3C5-4A39-9432-A61460FF1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C9D5B-E8FC-4E8B-9F5C-CC7DB13F4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4DD51-C758-47EE-8554-93F6055A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4A909-A721-475E-A4CC-436910FB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BC1F5-39B4-455A-92D6-11D84E9A3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C0FAE-4B46-47D5-9782-C54597291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749DE-4EA7-4BB5-9314-2990D0229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7169-E9ED-4A80-986B-6B18B8F30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70CBE-35C1-4E70-815E-16514CF28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0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D9F4-0030-4B13-8CA4-C2C99607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93BD7-B082-45E2-8990-FDAB33C557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413FE-3845-4770-9B5A-CFC804EA2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6A0AB-20D8-450F-8CAD-CFC7837BD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F0E55-CC40-4066-B68A-0950D0A71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7C600-3078-4B29-9C8B-A9D2F78B2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8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01641-A937-4591-9E1E-885121BDA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B43AC-176D-497E-BBB6-C11FE9DE3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E1A0D-4C40-4070-B450-A2E6974F1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87D38D-E346-4598-806B-C2B2790785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F6FABA-ACB4-4FAD-BDB0-5DD392FE0A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9E6869-641D-4F24-BD66-61FB0EE4E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0B757A-9BB0-4C58-8CBE-7AA613A98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CD59D4-C8D3-443E-86F5-337513AF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4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EEB1E-600A-40A1-89AC-E204160F2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48745A-E724-4080-A109-6DC46252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FE4369-E5B8-4A87-AA46-EE3A62D9E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27EA04-E08E-43E7-8885-D49B288C3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1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4DA82-3AC9-4AE0-9D4B-4D668A1F4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F73752-B243-43EC-AFDC-7DA0513E7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E970B-6F6F-43C0-9D4F-7E0D6CC9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4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B9B0E-DB3A-472C-A2E4-B89F7F7E9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B5629-7DC9-4A09-A8D2-F98F7911A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FB5482-5BA7-4091-809D-BD10AEA0A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7FECC0-64AC-4780-B1E8-76048CF5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E3524-6525-4DFD-9B9B-0177C30E0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261D7-D2D6-411E-B85A-1085FB0A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1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3D22F-8C1B-486C-B331-CCBB993B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7FFFD5-EBA5-4B1C-909A-B68ABC0B1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BE4E7-5829-408F-A2E2-9598E7B8B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55EC79-0004-4990-82D6-C935318F9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2119E-DD51-4C4A-9603-73C67633E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88508-39D3-4753-B4D6-E07057B7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6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EC8916-D02D-426B-8819-3D140808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EF397-DF95-43A8-9944-6310C2FE1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D5CE8-B031-4B26-835C-C964EB1AE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26F4-3264-4857-B433-30ADABD25052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565AC-0881-4DE2-A1F7-26FFDDB01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A39DC-FD6B-40EE-BAC9-05323D7C3E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FFF04-C725-477E-96A5-165C0D2D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C9C0FB-7D38-4999-893D-BAA8FAE1C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73" y="807869"/>
            <a:ext cx="11232853" cy="525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84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805C3D-EE90-49D6-BEA9-0A3B435C8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96" y="896645"/>
            <a:ext cx="11478827" cy="496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7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1E80B60-C073-4770-B1CE-26DABC3B1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30" y="381741"/>
            <a:ext cx="11659341" cy="5633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BF229B-DDB2-4344-9121-2D86B7636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29" y="6014961"/>
            <a:ext cx="11647503" cy="67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07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586799-F175-4249-B6AE-CB32DE5D01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16" y="692458"/>
            <a:ext cx="11248007" cy="535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B9BFF0-7C68-470C-841C-DEA2D2E4E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03" y="514905"/>
            <a:ext cx="10901779" cy="608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00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B30E54-7B42-4939-8197-8476090CA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83" y="532660"/>
            <a:ext cx="11354540" cy="577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01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0F0687-9719-4C47-99CE-72A06DC5D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49" y="630316"/>
            <a:ext cx="11363417" cy="588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65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A39042-289F-4E86-BAE4-7B2AF1AD0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12" y="1154097"/>
            <a:ext cx="10777491" cy="363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474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B91B02-4138-446F-B7A3-C922CA38C3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82" y="1251751"/>
            <a:ext cx="11008310" cy="359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22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JONES</dc:creator>
  <cp:lastModifiedBy>Paul Hobson</cp:lastModifiedBy>
  <cp:revision>6</cp:revision>
  <dcterms:created xsi:type="dcterms:W3CDTF">2020-10-16T02:27:37Z</dcterms:created>
  <dcterms:modified xsi:type="dcterms:W3CDTF">2021-03-14T18:25:14Z</dcterms:modified>
</cp:coreProperties>
</file>